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  <p:extLst>
    <p:ext uri="{EFAFB233-063F-42B5-8137-9DF3F51BA10A}">
      <p15:sldGuideLst xmlns:p15="http://schemas.microsoft.com/office/powerpoint/2012/main">
        <p15:guide id="1" orient="horz" pos="4320" userDrawn="1">
          <p15:clr>
            <a:srgbClr val="A4A3A4"/>
          </p15:clr>
        </p15:guide>
        <p15:guide id="2" pos="76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6D6"/>
              </a:solidFill>
              <a:prstDash val="solid"/>
              <a:miter lim="400000"/>
            </a:ln>
          </a:left>
          <a:right>
            <a:ln w="254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254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6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6D6"/>
              </a:solidFill>
              <a:prstDash val="solid"/>
              <a:miter lim="400000"/>
            </a:ln>
          </a:top>
          <a:bottom>
            <a:ln w="254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84E00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AAAAA"/>
              </a:solidFill>
              <a:prstDash val="solid"/>
              <a:miter lim="400000"/>
            </a:ln>
          </a:left>
          <a:right>
            <a:ln w="12700" cap="flat">
              <a:solidFill>
                <a:srgbClr val="AAAAAA"/>
              </a:solidFill>
              <a:prstDash val="solid"/>
              <a:miter lim="400000"/>
            </a:ln>
          </a:right>
          <a:top>
            <a:ln w="12700" cap="flat">
              <a:solidFill>
                <a:srgbClr val="AAAAAA"/>
              </a:solidFill>
              <a:prstDash val="solid"/>
              <a:miter lim="400000"/>
            </a:ln>
          </a:top>
          <a:bottom>
            <a:ln w="12700" cap="flat">
              <a:solidFill>
                <a:srgbClr val="AAAAAA"/>
              </a:solidFill>
              <a:prstDash val="solid"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solidFill>
                <a:srgbClr val="AAAAA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-119728"/>
              <a:satOff val="5580"/>
              <a:lumOff val="-12961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09090"/>
              </a:solidFill>
              <a:prstDash val="solid"/>
              <a:miter lim="400000"/>
            </a:ln>
          </a:left>
          <a:right>
            <a:ln w="12700" cap="flat">
              <a:solidFill>
                <a:srgbClr val="909090"/>
              </a:solidFill>
              <a:prstDash val="solid"/>
              <a:miter lim="400000"/>
            </a:ln>
          </a:right>
          <a:top>
            <a:ln w="12700" cap="flat">
              <a:solidFill>
                <a:srgbClr val="909090"/>
              </a:solidFill>
              <a:prstDash val="solid"/>
              <a:miter lim="400000"/>
            </a:ln>
          </a:top>
          <a:bottom>
            <a:ln w="12700" cap="flat">
              <a:solidFill>
                <a:srgbClr val="909090"/>
              </a:solidFill>
              <a:prstDash val="solid"/>
              <a:miter lim="400000"/>
            </a:ln>
          </a:bottom>
          <a:insideH>
            <a:ln w="12700" cap="flat">
              <a:solidFill>
                <a:srgbClr val="909090"/>
              </a:solidFill>
              <a:prstDash val="solid"/>
              <a:miter lim="400000"/>
            </a:ln>
          </a:insideH>
          <a:insideV>
            <a:ln w="12700" cap="flat">
              <a:solidFill>
                <a:srgbClr val="90909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9808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12"/>
  </p:normalViewPr>
  <p:slideViewPr>
    <p:cSldViewPr snapToGrid="0" snapToObjects="1" showGuides="1">
      <p:cViewPr varScale="1">
        <p:scale>
          <a:sx n="41" d="100"/>
          <a:sy n="41" d="100"/>
        </p:scale>
        <p:origin x="96" y="65"/>
      </p:cViewPr>
      <p:guideLst>
        <p:guide orient="horz" pos="4320"/>
        <p:guide pos="76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3125968" y="673100"/>
            <a:ext cx="18135601" cy="8737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13169900" y="952500"/>
            <a:ext cx="95250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13169900" y="3149600"/>
            <a:ext cx="95250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buClrTx/>
              <a:defRPr sz="3800"/>
            </a:lvl1pPr>
            <a:lvl2pPr marL="1117600" indent="-558800">
              <a:spcBef>
                <a:spcPts val="4500"/>
              </a:spcBef>
              <a:buClrTx/>
              <a:defRPr sz="3800"/>
            </a:lvl2pPr>
            <a:lvl3pPr marL="1676400" indent="-558800">
              <a:spcBef>
                <a:spcPts val="4500"/>
              </a:spcBef>
              <a:buClrTx/>
              <a:defRPr sz="3800"/>
            </a:lvl3pPr>
            <a:lvl4pPr marL="2235200" indent="-558800">
              <a:spcBef>
                <a:spcPts val="4500"/>
              </a:spcBef>
              <a:buClrTx/>
              <a:defRPr sz="3800"/>
            </a:lvl4pPr>
            <a:lvl5pPr marL="2794000" indent="-558800">
              <a:spcBef>
                <a:spcPts val="4500"/>
              </a:spcBef>
              <a:buClrTx/>
              <a:defRPr sz="3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15760700" y="68707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15760700" y="9525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idx="15"/>
          </p:nvPr>
        </p:nvSpPr>
        <p:spPr>
          <a:xfrm>
            <a:off x="1206500" y="952500"/>
            <a:ext cx="141732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2387600" y="8953500"/>
            <a:ext cx="19621500" cy="58552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“Type a quote here.” 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2438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1" name="2017 Health &amp; Freedom US English MASTER3.001.jpeg" descr="2017 Health &amp; Freedom US English MASTER3.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5" name="2017 Health &amp; Freedom CA English MASTER3.002.jpeg" descr="2017 Health &amp; Freedom CA English MASTER3.00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9" name="2017 Health &amp; Freedom CA English MASTER3.003.jpeg" descr="2017 Health &amp; Freedom CA English MASTER3.00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3" name="2017 Health &amp; Freedom US English MASTER3.004.jpeg" descr="2017 Health &amp; Freedom US English MASTER3.00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7" name="2017 Health &amp; Freedom US English MASTER3.005.jpeg" descr="2017 Health &amp; Freedom US English MASTER3.00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1" name="2017 Health &amp; Freedom CA English MASTER3.006.jpeg" descr="2017 Health &amp; Freedom CA English MASTER3.00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5" name="2017 Health &amp; Freedom US English MASTER3.007.jpeg" descr="2017 Health &amp; Freedom US English MASTER3.00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9" name="2017 Health &amp; Freedom US English MASTER3.008.jpeg" descr="2017 Health &amp; Freedom US English MASTER3.00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53" name="2017 Health &amp; Freedom US English MASTER3.009.jpeg" descr="2017 Health &amp; Freedom US English MASTER3.00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57" name="2017 Health &amp; Freedom CA English MASTER3.010.jpeg" descr="2017 Health &amp; Freedom CA English MASTER3.01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61" name="2017 Health &amp; Freedom US English MASTER3.011.jpeg" descr="2017 Health &amp; Freedom US English MASTER3.01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65" name="2017 Health &amp; Freedom US English MASTER3.012.jpeg" descr="2017 Health &amp; Freedom US English MASTER3.01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877284-2426-6241-9278-4B900FEAC8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73" name="2017 Health &amp; Freedom US English MASTER3.014.jpeg" descr="2017 Health &amp; Freedom US English MASTER3.01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77" name="2017 Health &amp; Freedom US English MASTER3.015.jpeg" descr="2017 Health &amp; Freedom US English MASTER3.01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1" name="2017 Health &amp; Freedom US English MASTER3.016.jpeg" descr="2017 Health &amp; Freedom US English MASTER3.01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5" name="2017 Health &amp; Freedom CA English MASTER3.017.jpeg" descr="2017 Health &amp; Freedom CA English MASTER3.01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9" name="2017 Health &amp; Freedom CA English MASTER3.018.jpeg" descr="2017 Health &amp; Freedom CA English MASTER3.01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3" name="2017 Health &amp; Freedom US English MASTER3.019.jpeg" descr="2017 Health &amp; Freedom US English MASTER3.01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7" name="2017 Health &amp; Freedom US English MASTER3.020.jpeg" descr="2017 Health &amp; Freedom US English MASTER3.02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01" name="2017 Health &amp; Freedom US English MASTER3.021.jpeg" descr="2017 Health &amp; Freedom US English MASTER3.02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05" name="2017 Health &amp; Freedom US English MASTER3.022.jpeg" descr="2017 Health &amp; Freedom US English MASTER3.02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09" name="2017 Health &amp; Freedom US English MASTER3.023.jpeg" descr="2017 Health &amp; Freedom US English MASTER3.02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13" name="2017 Health &amp; Freedom US English MASTER3.024.jpeg" descr="2017 Health &amp; Freedom US English MASTER3.02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17" name="2017 Health &amp; Freedom US English MASTER3.025.jpeg" descr="2017 Health &amp; Freedom US English MASTER3.02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21" name="2017 Health &amp; Freedom US English MASTER3.026.jpeg" descr="2017 Health &amp; Freedom US English MASTER3.02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25" name="2017 Health &amp; Freedom CA English MASTER3.027.jpeg" descr="2017 Health &amp; Freedom CA English MASTER3.02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29" name="2017 Health &amp; Freedom US English MASTER3.028.jpeg" descr="2017 Health &amp; Freedom US English MASTER3.02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3" name="2017 Health &amp; Freedom US English MASTER3.029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7" name="2017 Health &amp; Freedom CA English MASTER3.030.jpeg" descr="2017 Health &amp; Freedom CA English MASTER3.03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5ABCE-A37E-F448-8F3A-80DCDD63F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5" name="2017 Health &amp; Freedom CA English MASTER3.032.jpeg" descr="2017 Health &amp; Freedom CA English MASTER3.03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9" name="2017 Health &amp; Freedom US English MASTER3.033.jpeg" descr="2017 Health &amp; Freedom US English MASTER3.03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3" name="2017 Health &amp; Freedom US English MASTER3.034.jpeg" descr="2017 Health &amp; Freedom US English MASTER3.03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7" name="2017 Health &amp; Freedom CA English MASTER3.035.jpeg" descr="2017 Health &amp; Freedom CA English MASTER3.03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1" name="2017 Health &amp; Freedom CA English MASTER3.036.jpeg" descr="2017 Health &amp; Freedom CA English MASTER3.03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5" name="2017 Health &amp; Freedom CA English MASTER3.037.jpeg" descr="2017 Health &amp; Freedom CA English MASTER3.03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9" name="2017 Health &amp; Freedom CA English MASTER3.038.jpeg" descr="2017 Health &amp; Freedom CA English MASTER3.03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3" name="2017 Health &amp; Freedom US English MASTER3.039.jpeg" descr="2017 Health &amp; Freedom US English MASTER3.03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7" name="2017 Health &amp; Freedom US English MASTER3.040.jpeg" descr="2017 Health &amp; Freedom US English MASTER3.04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81" name="2017 Health &amp; Freedom US English MASTER3.041.jpeg" descr="2017 Health &amp; Freedom US English MASTER3.04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85" name="2017 Health &amp; Freedom US English MASTER3.042.jpeg" descr="2017 Health &amp; Freedom US English MASTER3.04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89" name="2017 Health &amp; Freedom US English MASTER3.043.jpeg" descr="2017 Health &amp; Freedom US English MASTER3.04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93" name="2017 Health &amp; Freedom US English MASTER3.044.jpeg" descr="2017 Health &amp; Freedom US English MASTER3.04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97" name="2017 Health &amp; Freedom US English MASTER3.045.jpeg" descr="2017 Health &amp; Freedom US English MASTER3.04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01" name="2017 Health &amp; Freedom US English MASTER3.046.jpeg" descr="2017 Health &amp; Freedom US English MASTER3.04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05" name="2017 Health &amp; Freedom US English MASTER3.047.jpeg" descr="2017 Health &amp; Freedom US English MASTER3.04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09" name="2017 Health &amp; Freedom US English MASTER3.048.jpeg" descr="2017 Health &amp; Freedom US English MASTER3.04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13" name="2017 Health &amp; Freedom US English MASTER3.049.jpeg" descr="2017 Health &amp; Freedom US English MASTER3.04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17" name="2017 Health &amp; Freedom US English MASTER3.050.jpeg" descr="2017 Health &amp; Freedom US English MASTER3.05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21" name="2017 Health &amp; Freedom US English MASTER3.051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25" name="2017 Health &amp; Freedom US English MASTER3.052.jpeg" descr="2017 Health &amp; Freedom US English MASTER3.05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29" name="2017 Health &amp; Freedom CA English MASTER3.052.jpeg" descr="2017 Health &amp; Freedom CA English MASTER3.05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33" name="2017 Health &amp; Freedom US English MASTER3.054.jpeg" descr="2017 Health &amp; Freedom US English MASTER3.05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37" name="2017 Health &amp; Freedom US English MASTER3.055.jpeg" descr="2017 Health &amp; Freedom US English MASTER3.05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41" name="2017 Health &amp; Freedom US English MASTER3.056.jpeg" descr="2017 Health &amp; Freedom US English MASTER3.05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45" name="2017 Health &amp; Freedom US English MASTER3.057.jpeg" descr="2017 Health &amp; Freedom US English MASTER3.05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49" name="2017 Health &amp; Freedom CA English MASTER3.057.jpeg" descr="2017 Health &amp; Freedom CA English MASTER3.05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53" name="2017 Health &amp; Freedom US English MASTER3.059.jpeg" descr="2017 Health &amp; Freedom US English MASTER3.05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57" name="2017 Health &amp; Freedom US English MASTER3.060.jpeg" descr="2017 Health &amp; Freedom US English MASTER3.06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61" name="2017 Health &amp; Freedom US English MASTER3.061.jpeg" descr="2017 Health &amp; Freedom US English MASTER3.06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65" name="2017 Health &amp; Freedom CA English MASTER3.061.jpeg" descr="2017 Health &amp; Freedom CA English MASTER3.06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69" name="2017 Health &amp; Freedom US English MASTER3.063.jpeg" descr="2017 Health &amp; Freedom US English MASTER3.06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73" name="2017 Health &amp; Freedom CA English MASTER3.063.jpeg" descr="2017 Health &amp; Freedom CA English MASTER3.06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6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77" name="2017 Health &amp; Freedom CA English MASTER3.064.jpeg" descr="2017 Health &amp; Freedom CA English MASTER3.06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0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81" name="2017 Health &amp; Freedom CA English MASTER3.065.jpeg" descr="2017 Health &amp; Freedom CA English MASTER3.06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4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85" name="2017 Health &amp; Freedom US English MASTER3.067.jpeg" descr="2017 Health &amp; Freedom US English MASTER3.06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8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89" name="2017 Health &amp; Freedom CA English MASTER3.002.jpeg" descr="2017 Health &amp; Freedom CA English MASTER3.00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2" name="Body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93" name="2017 Health &amp; Freedom US English MASTER3.001.jpeg" descr="2017 Health &amp; Freedom US English MASTER3.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0</Words>
  <Application>Microsoft Office PowerPoint</Application>
  <PresentationFormat>Custom</PresentationFormat>
  <Paragraphs>0</Paragraphs>
  <Slides>69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3" baseType="lpstr">
      <vt:lpstr>Helvetica Neue</vt:lpstr>
      <vt:lpstr>Helvetica Neue Light</vt:lpstr>
      <vt:lpstr>Helvetica Neue Medium</vt:lpstr>
      <vt:lpstr>Black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Zdanis</dc:creator>
  <cp:lastModifiedBy>Peter Zdanis</cp:lastModifiedBy>
  <cp:revision>5</cp:revision>
  <dcterms:modified xsi:type="dcterms:W3CDTF">2018-11-25T19:29:35Z</dcterms:modified>
</cp:coreProperties>
</file>