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3" d="100"/>
          <a:sy n="53" d="100"/>
        </p:scale>
        <p:origin x="-1224" y="-7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39428160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13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7648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0664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0802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7908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584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7077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4359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597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41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79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03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19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88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94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11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12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81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44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36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72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110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98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62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8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11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53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64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72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15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045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163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995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953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175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280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185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610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066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056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89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526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817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485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432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853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193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345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031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084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964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493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332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656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215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669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923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3839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019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122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31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05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413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449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08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240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985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572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011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7683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022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9869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5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3767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1038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720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551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941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7085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481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771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768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9410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51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5556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8312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4742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6131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9228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5006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5385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376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5334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0175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64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8553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054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9527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6955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3389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9234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3848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88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2752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8511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63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4" name="2014 H&amp;F US English MASTER.0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70" name="2014 H&amp;F US English MASTER.01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30" name="2014 H&amp;F US English MASTER.10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33" name="Shape 4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34" name="2014 H&amp;F US English MASTER.1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37" name="Shape 4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38" name="2014 H&amp;F US English MASTER.10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1" name="Shape 4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42" name="2014 H&amp;F US English MASTER.10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5" name="Shape 4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46" name="2014 H&amp;F US English MASTER.10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9" name="Shape 4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50" name="2014 H&amp;F US English MASTER.10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53" name="Shape 4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54" name="2014 H&amp;F US English MASTER.10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57" name="Shape 4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58" name="2014 H&amp;F US English MASTER.10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74" name="2014 H&amp;F US English MASTER.01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78" name="2014 H&amp;F US English MASTER.01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82" name="2014 H&amp;F US English MASTER.01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86" name="2014 H&amp;F US English MASTER.01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0" name="2014 H&amp;F US English MASTER.01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4" name="2014 H&amp;F US English MASTER.01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8" name="2014 H&amp;F US English MASTER.01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02" name="2014 H&amp;F US English MASTER.01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06" name="2014 H&amp;F US English MASTER.01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8" name="2014 H&amp;F US English MASTER.00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10" name="2014 H&amp;F US English MASTER.02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14" name="2014 H&amp;F US English MASTER.02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18" name="2014 H&amp;F US English MASTER.02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22" name="2014 H&amp;F US English MASTER.02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26" name="2014 H&amp;F US English MASTER.00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30" name="2014 H&amp;F US English MASTER.02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34" name="2014 H&amp;F US English MASTER.02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38" name="2014 H&amp;F US English MASTER.02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42" name="2014 H&amp;F US English MASTER.02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46" name="2014 H&amp;F US English MASTER.02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2" name="2014 H&amp;F US English MASTER.00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50" name="2014 H&amp;F US English MASTER.03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54" name="2014 H&amp;F US English MASTER.03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58" name="2014 H&amp;F US English MASTER.03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62" name="2014 H&amp;F US English MASTER.03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66" name="2014 H&amp;F US English MASTER.03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70" name="2014 H&amp;F US English MASTER.03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74" name="2014 H&amp;F US English MASTER.03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78" name="2014 H&amp;F US English MASTER.03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82" name="2014 H&amp;F US English MASTER.03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86" name="2014 H&amp;F US English MASTER.03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6" name="2014 H&amp;F US English MASTER.00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90" name="2014 H&amp;F US English MASTER.04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94" name="2014 H&amp;F US English MASTER.04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98" name="2014 H&amp;F US English MASTER.04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02" name="2014 H&amp;F US English MASTER.04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06" name="2014 H&amp;F US English MASTER.04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10" name="2014 H&amp;F US English MASTER.04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14" name="2014 H&amp;F US English MASTER.04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18" name="2014 H&amp;F US English MASTER.04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22" name="2014 H&amp;F US English MASTER.04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26" name="2014 H&amp;F US English MASTER.04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0" name="2014 H&amp;F US English MASTER.00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30" name="2014 H&amp;F US English MASTER.05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34" name="2014 H&amp;F US English MASTER.05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38" name="2014 H&amp;F US English MASTER.05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42" name="2014 H&amp;F US English MASTER.05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46" name="2014 H&amp;F US English MASTER.05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50" name="2014 H&amp;F US English MASTER.05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54" name="2014 H&amp;F US English MASTER.05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58" name="2014 H&amp;F US English MASTER.05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62" name="2014 H&amp;F US English MASTER.05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5" name="Shape 2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66" name="2014 H&amp;F US English MASTER.05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4" name="2014 H&amp;F US English MASTER.00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70" name="2014 H&amp;F US English MASTER.06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74" name="2014 H&amp;F US English MASTER.06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78" name="2014 H&amp;F US English MASTER.06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82" name="2014 H&amp;F US English MASTER.06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86" name="2014 H&amp;F US English MASTER.06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90" name="2014 H&amp;F US English MASTER.06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94" name="2014 H&amp;F US English MASTER.06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298" name="2014 H&amp;F US English MASTER.06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02" name="2014 H&amp;F US English MASTER.06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06" name="2014 H&amp;F US English MASTER.06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58" name="2014 H&amp;F US English MASTER.00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10" name="2014 H&amp;F US English MASTER.07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14" name="2014 H&amp;F US English MASTER.07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7" name="Shape 3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18" name="2014 H&amp;F US English MASTER.07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1" name="Shape 3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22" name="2014 H&amp;F US English MASTER.00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26" name="2014 H&amp;F US English MASTER.07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9" name="Shape 3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30" name="2014 H&amp;F US English MASTER.07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3" name="Shape 3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34" name="2014 H&amp;F US English MASTER.07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38" name="2014 H&amp;F US English MASTER.07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1" name="Shape 3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42" name="2014 H&amp;F US English MASTER.07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5" name="Shape 3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46" name="2014 H&amp;F US English MASTER.07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2" name="2014 H&amp;F US English MASTER.00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50" name="2014 H&amp;F US English MASTER.08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53" name="Shape 35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54" name="2014 H&amp;F US English MASTER.08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58" name="2014 H&amp;F US English MASTER.08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61" name="Shape 3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62" name="2014 H&amp;F US English MASTER.08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66" name="2014 H&amp;F US English MASTER.08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69" name="Shape 3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70" name="2014 H&amp;F US English MASTER.08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3" name="Shape 3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74" name="2014 H&amp;F US English MASTER.08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7" name="Shape 3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78" name="2014 H&amp;F US English MASTER.08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81" name="Shape 3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82" name="2014 H&amp;F US English MASTER.08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85" name="Shape 3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86" name="2014 H&amp;F US English MASTER.08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6" name="2014 H&amp;F US English MASTER.00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89" name="Shape 3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90" name="2014 H&amp;F US English MASTER.09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93" name="Shape 3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94" name="2014 H&amp;F US English MASTER.09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97" name="Shape 3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98" name="2014 H&amp;F US English MASTER.09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1" name="Shape 4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02" name="2014 H&amp;F US English MASTER.09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5" name="Shape 4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06" name="2014 H&amp;F US English MASTER.09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9" name="Shape 4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10" name="2014 H&amp;F US English MASTER.095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3" name="Shape 4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14" name="2014 H&amp;F US English MASTER.09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7" name="Shape 4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18" name="2014 H&amp;F US English MASTER.09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21" name="Shape 4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22" name="2014 H&amp;F US English MASTER.00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25" name="Shape 4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26" name="2014 H&amp;F US English MASTER.099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107</Slides>
  <Notes>107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Owner</cp:lastModifiedBy>
  <cp:revision>1</cp:revision>
  <dcterms:modified xsi:type="dcterms:W3CDTF">2015-05-26T21:54:45Z</dcterms:modified>
</cp:coreProperties>
</file>