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81" d="100"/>
          <a:sy n="81" d="100"/>
        </p:scale>
        <p:origin x="96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620454" y="352755"/>
            <a:ext cx="7805243" cy="1338760"/>
          </a:xfrm>
          <a:prstGeom prst="rect">
            <a:avLst/>
          </a:prstGeom>
        </p:spPr>
        <p:txBody>
          <a:bodyPr lIns="22859" tIns="22859" rIns="22859" bIns="22859"/>
          <a:lstStyle>
            <a:lvl1pPr defTabSz="228600">
              <a:lnSpc>
                <a:spcPct val="100000"/>
              </a:lnSpc>
              <a:defRPr sz="11000" spc="-330">
                <a:solidFill>
                  <a:srgbClr val="0F448D"/>
                </a:solidFill>
                <a:latin typeface="Bebas Neue Book"/>
                <a:ea typeface="Bebas Neue Book"/>
                <a:cs typeface="Bebas Neue Book"/>
                <a:sym typeface="Bebas Neue Book"/>
              </a:defRPr>
            </a:lvl1pPr>
          </a:lstStyle>
          <a:p>
            <a:r>
              <a:t>Title Text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54172" y="1606086"/>
            <a:ext cx="7415478" cy="3721092"/>
          </a:xfrm>
          <a:prstGeom prst="rect">
            <a:avLst/>
          </a:prstGeom>
          <a:effectLst>
            <a:outerShdw blurRad="190500" dist="12700" dir="5400000" rotWithShape="0">
              <a:srgbClr val="FFFFFF"/>
            </a:outerShdw>
          </a:effectLst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1800"/>
              </a:spcBef>
              <a:buSzTx/>
              <a:buFontTx/>
              <a:buNone/>
              <a:defRPr sz="2600">
                <a:solidFill>
                  <a:srgbClr val="0E448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  <a:lvl2pPr marL="0" indent="321457" defTabSz="457200">
              <a:lnSpc>
                <a:spcPct val="100000"/>
              </a:lnSpc>
              <a:spcBef>
                <a:spcPts val="1800"/>
              </a:spcBef>
              <a:buSzTx/>
              <a:buFontTx/>
              <a:buNone/>
              <a:defRPr sz="2600">
                <a:solidFill>
                  <a:srgbClr val="0E448D"/>
                </a:solidFill>
                <a:latin typeface="Lato Regular"/>
                <a:ea typeface="Lato Regular"/>
                <a:cs typeface="Lato Regular"/>
                <a:sym typeface="Lato Regular"/>
              </a:defRPr>
            </a:lvl2pPr>
            <a:lvl3pPr marL="0" indent="642915" defTabSz="457200">
              <a:lnSpc>
                <a:spcPct val="100000"/>
              </a:lnSpc>
              <a:spcBef>
                <a:spcPts val="1800"/>
              </a:spcBef>
              <a:buSzTx/>
              <a:buFontTx/>
              <a:buNone/>
              <a:defRPr sz="2600">
                <a:solidFill>
                  <a:srgbClr val="0E448D"/>
                </a:solidFill>
                <a:latin typeface="Lato Regular"/>
                <a:ea typeface="Lato Regular"/>
                <a:cs typeface="Lato Regular"/>
                <a:sym typeface="Lato Regular"/>
              </a:defRPr>
            </a:lvl3pPr>
            <a:lvl4pPr marL="0" indent="964372" defTabSz="457200">
              <a:lnSpc>
                <a:spcPct val="100000"/>
              </a:lnSpc>
              <a:spcBef>
                <a:spcPts val="1800"/>
              </a:spcBef>
              <a:buSzTx/>
              <a:buFontTx/>
              <a:buNone/>
              <a:defRPr sz="2600">
                <a:solidFill>
                  <a:srgbClr val="0E448D"/>
                </a:solidFill>
                <a:latin typeface="Lato Regular"/>
                <a:ea typeface="Lato Regular"/>
                <a:cs typeface="Lato Regular"/>
                <a:sym typeface="Lato Regular"/>
              </a:defRPr>
            </a:lvl4pPr>
            <a:lvl5pPr marL="0" indent="1285828" defTabSz="457200">
              <a:lnSpc>
                <a:spcPct val="100000"/>
              </a:lnSpc>
              <a:spcBef>
                <a:spcPts val="1800"/>
              </a:spcBef>
              <a:buSzTx/>
              <a:buFontTx/>
              <a:buNone/>
              <a:defRPr sz="2600">
                <a:solidFill>
                  <a:srgbClr val="0E448D"/>
                </a:solidFill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Image"/>
          <p:cNvSpPr>
            <a:spLocks noGrp="1"/>
          </p:cNvSpPr>
          <p:nvPr>
            <p:ph type="pic" idx="22"/>
          </p:nvPr>
        </p:nvSpPr>
        <p:spPr>
          <a:xfrm>
            <a:off x="6638197" y="0"/>
            <a:ext cx="6858001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6" name="As Recommended In The HH.jpg"/>
          <p:cNvSpPr>
            <a:spLocks noGrp="1"/>
          </p:cNvSpPr>
          <p:nvPr>
            <p:ph type="pic" sz="quarter" idx="23"/>
          </p:nvPr>
        </p:nvSpPr>
        <p:spPr>
          <a:xfrm>
            <a:off x="2700530" y="5678989"/>
            <a:ext cx="628775" cy="644075"/>
          </a:xfrm>
          <a:prstGeom prst="rect">
            <a:avLst/>
          </a:prstGeom>
          <a:effectLst>
            <a:outerShdw blurRad="190500" dist="12700" dir="5400000" rotWithShape="0">
              <a:srgbClr val="FFFFFF"/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7" name="logo_NSF.png"/>
          <p:cNvSpPr>
            <a:spLocks noGrp="1"/>
          </p:cNvSpPr>
          <p:nvPr>
            <p:ph type="pic" sz="quarter" idx="24"/>
          </p:nvPr>
        </p:nvSpPr>
        <p:spPr>
          <a:xfrm>
            <a:off x="3370511" y="5633608"/>
            <a:ext cx="751937" cy="751937"/>
          </a:xfrm>
          <a:prstGeom prst="rect">
            <a:avLst/>
          </a:prstGeom>
          <a:effectLst>
            <a:outerShdw blurRad="190500" dist="12700" dir="5400000" rotWithShape="0">
              <a:srgbClr val="FFFFFF"/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8" name="Logo_MYHEALTHPAK2.png"/>
          <p:cNvSpPr>
            <a:spLocks noGrp="1"/>
          </p:cNvSpPr>
          <p:nvPr>
            <p:ph type="pic" sz="quarter" idx="25"/>
          </p:nvPr>
        </p:nvSpPr>
        <p:spPr>
          <a:xfrm>
            <a:off x="627257" y="5997725"/>
            <a:ext cx="2103972" cy="350663"/>
          </a:xfrm>
          <a:prstGeom prst="rect">
            <a:avLst/>
          </a:prstGeom>
          <a:effectLst>
            <a:outerShdw blurRad="190500" dist="12700" dir="5400000" rotWithShape="0">
              <a:srgbClr val="FFFFFF"/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9" name="Image"/>
          <p:cNvSpPr>
            <a:spLocks noGrp="1"/>
          </p:cNvSpPr>
          <p:nvPr>
            <p:ph type="pic" sz="quarter" idx="26"/>
          </p:nvPr>
        </p:nvSpPr>
        <p:spPr>
          <a:xfrm>
            <a:off x="6638197" y="5595718"/>
            <a:ext cx="5296532" cy="810552"/>
          </a:xfrm>
          <a:prstGeom prst="rect">
            <a:avLst/>
          </a:prstGeom>
          <a:effectLst>
            <a:outerShdw blurRad="304800" dist="12700" dir="5400000" rotWithShape="0">
              <a:srgbClr val="FFFFFF"/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0" name="*These statements have not been evaluated by the Food and Drug Administration. This product is not intended to diagnose, treat, cure, or prevent any disease."/>
          <p:cNvSpPr txBox="1">
            <a:spLocks noGrp="1"/>
          </p:cNvSpPr>
          <p:nvPr>
            <p:ph type="body" sz="quarter" idx="27"/>
          </p:nvPr>
        </p:nvSpPr>
        <p:spPr>
          <a:xfrm>
            <a:off x="716090" y="6450012"/>
            <a:ext cx="10759819" cy="257176"/>
          </a:xfrm>
          <a:prstGeom prst="rect">
            <a:avLst/>
          </a:prstGeom>
          <a:ln w="3175">
            <a:solidFill>
              <a:srgbClr val="0E448D"/>
            </a:solidFill>
            <a:miter lim="800000"/>
          </a:ln>
        </p:spPr>
        <p:txBody>
          <a:bodyPr lIns="50800" tIns="50800" rIns="50800" bIns="50800" anchor="ctr">
            <a:spAutoFit/>
          </a:bodyPr>
          <a:lstStyle>
            <a:lvl1pPr marL="0" indent="0" algn="ctr" defTabSz="349250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E448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t>*These statements have not been evaluated by the Food and Drug Administration. This product is not intended to diagnose, treat, cure, or prevent any disease. </a:t>
            </a:r>
          </a:p>
        </p:txBody>
      </p:sp>
      <p:sp>
        <p:nvSpPr>
          <p:cNvPr id="101" name="Logo_Olivol.png"/>
          <p:cNvSpPr>
            <a:spLocks noGrp="1"/>
          </p:cNvSpPr>
          <p:nvPr>
            <p:ph type="pic" sz="quarter" idx="28"/>
          </p:nvPr>
        </p:nvSpPr>
        <p:spPr>
          <a:xfrm>
            <a:off x="4163653" y="5643000"/>
            <a:ext cx="962144" cy="588028"/>
          </a:xfrm>
          <a:prstGeom prst="rect">
            <a:avLst/>
          </a:prstGeom>
          <a:effectLst>
            <a:outerShdw blurRad="190500" dist="12700" dir="5400000" rotWithShape="0">
              <a:srgbClr val="FFFFFF"/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2" name="Logo_hybrid.png"/>
          <p:cNvSpPr>
            <a:spLocks noGrp="1"/>
          </p:cNvSpPr>
          <p:nvPr>
            <p:ph type="pic" sz="quarter" idx="29"/>
          </p:nvPr>
        </p:nvSpPr>
        <p:spPr>
          <a:xfrm>
            <a:off x="1082451" y="5687283"/>
            <a:ext cx="1193584" cy="39786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3" name="SLOGO_ANOVIV INSPIRED.png"/>
          <p:cNvSpPr>
            <a:spLocks noGrp="1"/>
          </p:cNvSpPr>
          <p:nvPr>
            <p:ph type="pic" sz="quarter" idx="30"/>
          </p:nvPr>
        </p:nvSpPr>
        <p:spPr>
          <a:xfrm>
            <a:off x="5167003" y="5739963"/>
            <a:ext cx="1109939" cy="5392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6340" y="6540500"/>
            <a:ext cx="232970" cy="228600"/>
          </a:xfrm>
          <a:prstGeom prst="rect">
            <a:avLst/>
          </a:prstGeom>
        </p:spPr>
        <p:txBody>
          <a:bodyPr lIns="25400" tIns="25400" rIns="25400" bIns="25400" anchor="t"/>
          <a:lstStyle>
            <a:lvl1pPr algn="ctr" defTabSz="41275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gradFill flip="none" rotWithShape="1">
          <a:gsLst>
            <a:gs pos="0">
              <a:srgbClr val="333333"/>
            </a:gs>
            <a:gs pos="74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746406" y="6474023"/>
            <a:ext cx="235794" cy="226393"/>
          </a:xfrm>
          <a:prstGeom prst="rect">
            <a:avLst/>
          </a:prstGeom>
          <a:ln w="3175">
            <a:round/>
          </a:ln>
        </p:spPr>
        <p:txBody>
          <a:bodyPr lIns="26789" tIns="26789" rIns="26789" bIns="26789" anchor="t"/>
          <a:lstStyle>
            <a:lvl1pPr defTabSz="64770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619795" y="274587"/>
            <a:ext cx="10952411" cy="1326060"/>
          </a:xfrm>
          <a:prstGeom prst="rect">
            <a:avLst/>
          </a:prstGeom>
        </p:spPr>
        <p:txBody>
          <a:bodyPr lIns="32146" tIns="32146" rIns="32146" bIns="32146" anchor="t"/>
          <a:lstStyle>
            <a:lvl1pPr algn="ctr" defTabSz="457200">
              <a:lnSpc>
                <a:spcPct val="100000"/>
              </a:lnSpc>
              <a:defRPr sz="5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09587" y="1600645"/>
            <a:ext cx="5404894" cy="5257355"/>
          </a:xfrm>
          <a:prstGeom prst="rect">
            <a:avLst/>
          </a:prstGeom>
        </p:spPr>
        <p:txBody>
          <a:bodyPr lIns="32146" tIns="32146" rIns="32146" bIns="32146"/>
          <a:lstStyle>
            <a:lvl1pPr marL="684892" indent="-367392" defTabSz="457200">
              <a:lnSpc>
                <a:spcPct val="100000"/>
              </a:lnSpc>
              <a:spcBef>
                <a:spcPts val="1300"/>
              </a:spcBef>
              <a:buSzPct val="171000"/>
              <a:buFont typeface="Gill Sans"/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1190625" indent="-428625" defTabSz="457200">
              <a:lnSpc>
                <a:spcPct val="100000"/>
              </a:lnSpc>
              <a:spcBef>
                <a:spcPts val="1300"/>
              </a:spcBef>
              <a:buSzPct val="171000"/>
              <a:buFont typeface="Gill Sans"/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1720850" indent="-514350" defTabSz="457200">
              <a:lnSpc>
                <a:spcPct val="100000"/>
              </a:lnSpc>
              <a:spcBef>
                <a:spcPts val="1300"/>
              </a:spcBef>
              <a:buSzPct val="171000"/>
              <a:buFont typeface="Gill Sans"/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2222500" indent="-571500" defTabSz="457200">
              <a:lnSpc>
                <a:spcPct val="100000"/>
              </a:lnSpc>
              <a:spcBef>
                <a:spcPts val="1300"/>
              </a:spcBef>
              <a:buSzPct val="171000"/>
              <a:buFont typeface="Gill Sans"/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2667000" indent="-571500" defTabSz="457200">
              <a:lnSpc>
                <a:spcPct val="100000"/>
              </a:lnSpc>
              <a:spcBef>
                <a:spcPts val="1300"/>
              </a:spcBef>
              <a:buSzPct val="171000"/>
              <a:buFont typeface="Gill Sans"/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22859" tIns="22859" rIns="22859" bIns="22859"/>
          <a:lstStyle>
            <a:lvl1pPr defTabSz="457200">
              <a:defRPr sz="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3266" y="6509742"/>
            <a:ext cx="236538" cy="249238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292100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  <a:ln w="3175"/>
        </p:spPr>
        <p:txBody>
          <a:bodyPr lIns="22859" tIns="22859" rIns="22859" bIns="2285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 b="1">
                <a:latin typeface="Helvetica 75"/>
                <a:ea typeface="Helvetica 75"/>
                <a:cs typeface="Helvetica 75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44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5"/>
            <a:ext cx="10985502" cy="2324101"/>
          </a:xfrm>
          <a:prstGeom prst="rect">
            <a:avLst/>
          </a:prstGeom>
        </p:spPr>
        <p:txBody>
          <a:bodyPr lIns="25400" tIns="25400" rIns="25400" bIns="25400" anchor="b"/>
          <a:lstStyle>
            <a:lvl1pPr defTabSz="1219169">
              <a:lnSpc>
                <a:spcPct val="80000"/>
              </a:lnSpc>
              <a:defRPr sz="5800" b="1" spc="-116">
                <a:latin typeface="Helvetica 75"/>
                <a:ea typeface="Helvetica 75"/>
                <a:cs typeface="Helvetica 75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 lIns="25400" tIns="25400" rIns="25400" bIns="254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b="1">
                <a:latin typeface="Helvetica 75"/>
                <a:ea typeface="Helvetica 75"/>
                <a:cs typeface="Helvetica 75"/>
                <a:sym typeface="Helvetica Neue"/>
              </a:defRPr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b="1">
                <a:latin typeface="Helvetica 75"/>
                <a:ea typeface="Helvetica 75"/>
                <a:cs typeface="Helvetica 75"/>
                <a:sym typeface="Helvetica Neue"/>
              </a:defRPr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b="1">
                <a:latin typeface="Helvetica 75"/>
                <a:ea typeface="Helvetica 75"/>
                <a:cs typeface="Helvetica 75"/>
                <a:sym typeface="Helvetica Neue"/>
              </a:defRPr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b="1">
                <a:latin typeface="Helvetica 75"/>
                <a:ea typeface="Helvetica 75"/>
                <a:cs typeface="Helvetica 75"/>
                <a:sym typeface="Helvetica Neue"/>
              </a:defRPr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b="1">
                <a:latin typeface="Helvetica 75"/>
                <a:ea typeface="Helvetica 75"/>
                <a:cs typeface="Helvetica 75"/>
                <a:sym typeface="Helvetica Neue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97574" y="6540499"/>
            <a:ext cx="190603" cy="187301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defRPr sz="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Get to Know USANA - US EN MASTER.001.jpeg" descr="Get to Know USANA - US EN MASTER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3" name="Get to Know USANA - US EN MASTER.010.jpeg" descr="Get to Know USANA - US EN MASTER.0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7" name="Get to Know USANA - US EN MASTER.011.jpeg" descr="Get to Know USANA - US EN MASTER.0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1" name="Get to Know USANA - US EN MASTER.012.jpeg" descr="Get to Know USANA - US EN MASTER.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5" name="Get to Know USANA - US EN MASTER.013.jpeg" descr="Get to Know USANA - US EN MASTER.0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Get to Know USANA - US EN MASTER.014.jpeg" descr="Get to Know USANA - US EN MASTER.0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3" name="Get to Know USANA - US EN MASTER.015.jpeg" descr="Get to Know USANA - US EN MASTER.0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7" name="Get to Know USANA - US EN MASTER.016.jpeg" descr="Get to Know USANA - US EN MASTER.0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1" name="Get to Know USANA - US EN MASTER.017.jpeg" descr="Get to Know USANA - US EN MASTER.0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5" name="Get to Know USANA - US EN MASTER.018.jpeg" descr="Get to Know USANA - US EN MASTER.0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9" name="Get to Know USANA - US EN MASTER.019.jpeg" descr="Get to Know USANA - US EN MASTER.0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1" name="Get to Know USANA - US EN MASTER.002.jpeg" descr="Get to Know USANA - US EN MASTER.0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3" name="Get to Know USANA - US EN MASTER.020.jpeg" descr="Get to Know USANA - US EN MASTER.02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7" name="Get to Know USANA - US EN MASTER.021.jpeg" descr="Get to Know USANA - US EN MASTER.0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1" name="Get to Know USANA - US EN MASTER.022.jpeg" descr="Get to Know USANA - US EN MASTER.0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5" name="Get to Know USANA - US EN MASTER.023.jpeg" descr="Get to Know USANA - US EN MASTER.0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9" name="Get to Know USANA - US EN MASTER.024.jpeg" descr="Get to Know USANA - US EN MASTER.0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3" name="Get to Know USANA - US EN MASTER.025.jpeg" descr="Get to Know USANA - US EN MASTER.0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7" name="Get to Know USANA - US EN MASTER.026.jpeg" descr="Get to Know USANA - US EN MASTER.0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1" name="Get to Know USANA - US EN MASTER.027.jpeg" descr="Get to Know USANA - US EN MASTER.02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5" name="Get to Know USANA - US EN MASTER.028.jpeg" descr="Get to Know USANA - US EN MASTER.0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9" name="Get to Know USANA - US EN MASTER.029.jpeg" descr="Get to Know USANA - US EN MASTER.0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5" name="Get to Know USANA - US EN MASTER.003.jpeg" descr="Get to Know USANA - US EN MASTER.0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3" name="Get to Know USANA - US EN MASTER.030.jpeg" descr="Get to Know USANA - US EN MASTER.0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7" name="Get to Know USANA - US EN MASTER.031.jpeg" descr="Get to Know USANA - US EN MASTER.03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1" name="Get to Know USANA - US EN MASTER.032.jpeg" descr="Get to Know USANA - US EN MASTER.03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5" name="Get to Know USANA - US EN MASTER.033.jpeg" descr="Get to Know USANA - US EN MASTER.03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9" name="Get to Know USANA - US EN MASTER.034.jpeg" descr="Get to Know USANA - US EN MASTER.0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3" name="Get to Know USANA - US EN MASTER.035.jpeg" descr="Get to Know USANA - US EN MASTER.03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7" name="Get to Know USANA - US EN MASTER.036.jpeg" descr="Get to Know USANA - US EN MASTER.03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1" name="Get to Know USANA - US EN MASTER.037.jpeg" descr="Get to Know USANA - US EN MASTER.03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5" name="Get to Know USANA - US EN MASTER.038.jpeg" descr="Get to Know USANA - US EN MASTER.03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9" name="Get to Know USANA - US EN MASTER.039.jpeg" descr="Get to Know USANA - US EN MASTER.0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Get to Know USANA - US EN MASTER.004.jpeg" descr="Get to Know USANA - US EN MASTER.0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3" name="Get to Know USANA - US EN MASTER.005.jpeg" descr="Get to Know USANA - US EN MASTER.00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7" name="Get to Know USANA - US EN MASTER.006.jpeg" descr="Get to Know USANA - US EN MASTER.00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1" name="Get to Know USANA - US EN MASTER.007.jpeg" descr="Get to Know USANA - US EN MASTER.0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5" name="Get to Know USANA - US EN MASTER.008.jpeg" descr="Get to Know USANA - US EN MASTER.00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Get to Know USANA - US EN MASTER.009.jpeg" descr="Get to Know USANA - US EN MASTER.0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Bebas Neue Book</vt:lpstr>
      <vt:lpstr>Calibri</vt:lpstr>
      <vt:lpstr>Gill Sans</vt:lpstr>
      <vt:lpstr>Helvetica</vt:lpstr>
      <vt:lpstr>Helvetica 75</vt:lpstr>
      <vt:lpstr>Helvetica Light</vt:lpstr>
      <vt:lpstr>Helvetica Neue</vt:lpstr>
      <vt:lpstr>Lato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Zdanis</dc:creator>
  <cp:lastModifiedBy>Peter Zdanis</cp:lastModifiedBy>
  <cp:revision>1</cp:revision>
  <dcterms:modified xsi:type="dcterms:W3CDTF">2021-01-15T20:17:09Z</dcterms:modified>
</cp:coreProperties>
</file>